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37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CBC3-AEEC-4B44-B4BD-D3574FE9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62346-8031-44F6-A1DB-D1BB13260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5C7FC-4010-42CE-89CC-DC7E208B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DA541-1A0D-460C-9EAC-6569B33E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2B60-F8FD-415E-B85E-0B04863A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3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12DFB-02E6-46F4-A8D3-4E69CB1D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7269A-62F2-4C73-8B58-BE5A9CC3E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82F28-2BE6-43A0-979A-EA014ED2F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D23A-9627-48F4-B432-7C9FFF2B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0DFD5-2204-48B1-BFB5-34B4CA72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D291C-4FD1-4742-8BB2-29673E5A7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9D77C-080A-4763-88E2-BE307E8C8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0F2DF-AE97-4BB9-BCBE-100C84F6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AA5D2-35CB-47DA-BE98-702E745C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DDABA-6505-4A04-9166-217FB813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6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80C5B-9C2C-4AE8-A289-0FBA36CEA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3CEA5-92CA-464F-B44D-50FF78A0B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02897-46D3-4C1C-88E7-01545C163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74FFC-F482-4289-8CC6-8EC153F93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BC524-7977-4AA7-8C64-2A4BE6AF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01F6-E099-42BB-B851-C16CC167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642DC-E751-4AD5-BE3A-2336B699A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688B0-BE09-454E-A085-B9B2FF4E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A7269-A955-440B-BD10-9C0CB246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9BA04-2777-4DF7-81EE-0FD2AB38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E652F-0FEF-4CA9-AC87-9885C673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4B40F-BB3F-43AA-A132-31878EAD5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483AB-B7D0-40FD-B720-7C88352E0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14CC6-3332-43F8-977E-4371AC63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9F666-7B4A-422F-A401-E6482637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5CA62-A721-4B59-A457-9C44C04A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F2C0-F667-4C16-98E2-17DFEE79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34F93-0404-44FB-9A45-1879FB159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030FA-F452-4832-A374-C18D29C36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105AE1-3B53-4D74-857A-2AF06303F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EC252-ED22-4ABC-9468-A78D544AD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9877B5-A822-4114-AB60-B6129C98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DC024F-A049-4B44-83F3-5EE757BFC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B9D01-D288-4428-8F56-DFABA261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88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40D7-089C-446E-9936-AFC28182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542A7-53FB-4E42-B7A3-BCDC864EC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EB69C-2E8F-4465-8813-E22345EE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E0B2F-181C-406E-ADDD-7799E7B4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3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BAE3B7-63BF-4CA6-B3EF-554CA310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34BB4-D3FA-41BA-8356-5A836E18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9FDE5-820A-499A-A206-95D5BD79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0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D930-8346-43D5-B5BB-4D912953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C53D6-005F-467B-9EA4-FF3AA68C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040FC-D321-4BDD-BB66-64880BD4F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7DDA1-2CE8-4077-A741-54F1D797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A7D29-4CDE-41A3-93CB-D655AE1D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EEEE6-2D2C-4FA8-8A60-2A63F6A5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A7A9-37D2-4D9F-957D-4A1709687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DE5E5-E515-46AE-B74D-6B5284EF6B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95A35-91A7-4E94-B8F0-FCF9D63F0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950B0-92AA-45F4-98F7-E4FC876B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D8886-B3B0-4E93-9F3D-E9A8670F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56341-0C19-42CF-AB18-F9332810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3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CE74F-8E99-497A-A830-4EC90B99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80315-121B-4F79-943F-5CFF6F303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BDBDA-C44F-47A4-97F7-2E4FEA489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F0976-FC69-47E9-926A-57AF120B23D5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E5102-5714-479E-8DB1-48CE08D8D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DD9E5-8B6E-441C-8C44-0E1CCAFD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CB1B6-9644-4981-8D1D-B8ABD490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2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8B1587-2359-42CE-BDFD-292F26EAA5E9}"/>
              </a:ext>
            </a:extLst>
          </p:cNvPr>
          <p:cNvSpPr/>
          <p:nvPr/>
        </p:nvSpPr>
        <p:spPr>
          <a:xfrm>
            <a:off x="1208598" y="285811"/>
            <a:ext cx="99152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</a:rPr>
              <a:t>Deployment of DOD Doppler Lidar</a:t>
            </a:r>
          </a:p>
          <a:p>
            <a:pPr lvl="0" algn="ctr"/>
            <a:r>
              <a:rPr lang="en-US" sz="3200" dirty="0">
                <a:solidFill>
                  <a:prstClr val="black"/>
                </a:solidFill>
              </a:rPr>
              <a:t>On Top of City College Building in NYC</a:t>
            </a:r>
          </a:p>
          <a:p>
            <a:pPr lvl="0" algn="ctr"/>
            <a:r>
              <a:rPr lang="en-US" sz="3200" dirty="0">
                <a:solidFill>
                  <a:prstClr val="black"/>
                </a:solidFill>
              </a:rPr>
              <a:t>(Used for BOTH Wind Observations and Terrain Mapping)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E0685-55B3-4508-A47F-B9BC989A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99" y="2201639"/>
            <a:ext cx="5827401" cy="43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09EF41-A253-4504-AFB6-30B74495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035" y="163625"/>
            <a:ext cx="2900413" cy="2175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8B38C-FBF4-492B-9890-F1C0A7A26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035" y="2338935"/>
            <a:ext cx="2900413" cy="2175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F27AE-72EF-4298-9280-36E606E1D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035" y="4519065"/>
            <a:ext cx="2900413" cy="217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062D83-DD41-4607-B8A1-0509FA67A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1655537"/>
            <a:ext cx="5792087" cy="5192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5CD24F-7F95-41D8-9464-8CCC892E2B4B}"/>
              </a:ext>
            </a:extLst>
          </p:cNvPr>
          <p:cNvSpPr txBox="1"/>
          <p:nvPr/>
        </p:nvSpPr>
        <p:spPr>
          <a:xfrm>
            <a:off x="1524000" y="139258"/>
            <a:ext cx="6189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Hard Target Lidar Terrain Mapping</a:t>
            </a:r>
          </a:p>
          <a:p>
            <a:pPr algn="ctr"/>
            <a:r>
              <a:rPr lang="en-US" sz="2000" dirty="0"/>
              <a:t>Along Side Pictures Taken at LIDAR location</a:t>
            </a:r>
          </a:p>
          <a:p>
            <a:pPr algn="ctr"/>
            <a:r>
              <a:rPr lang="en-US" sz="2000" dirty="0"/>
              <a:t>(Tall Buildings Highlighted Red)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396C97-4992-4730-A52D-A6401C5EE37B}"/>
              </a:ext>
            </a:extLst>
          </p:cNvPr>
          <p:cNvCxnSpPr/>
          <p:nvPr/>
        </p:nvCxnSpPr>
        <p:spPr>
          <a:xfrm flipV="1">
            <a:off x="4498207" y="1251280"/>
            <a:ext cx="1665171" cy="28202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D50570-615B-4CF2-8A93-9DA8C022798C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4498207" y="4071488"/>
            <a:ext cx="3028479" cy="1888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F37BA4-3329-4403-A8A2-C8BE0F230E1E}"/>
              </a:ext>
            </a:extLst>
          </p:cNvPr>
          <p:cNvCxnSpPr>
            <a:cxnSpLocks/>
          </p:cNvCxnSpPr>
          <p:nvPr/>
        </p:nvCxnSpPr>
        <p:spPr>
          <a:xfrm>
            <a:off x="4498206" y="4167847"/>
            <a:ext cx="3016354" cy="25265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87F945-ADFF-4212-B8D7-3C06476F5801}"/>
              </a:ext>
            </a:extLst>
          </p:cNvPr>
          <p:cNvSpPr txBox="1"/>
          <p:nvPr/>
        </p:nvSpPr>
        <p:spPr>
          <a:xfrm>
            <a:off x="6163377" y="10980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DD6AA6-D711-424C-9DF2-1706505FC473}"/>
              </a:ext>
            </a:extLst>
          </p:cNvPr>
          <p:cNvSpPr txBox="1"/>
          <p:nvPr/>
        </p:nvSpPr>
        <p:spPr>
          <a:xfrm>
            <a:off x="9006810" y="1162699"/>
            <a:ext cx="3016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90C39-B19C-412A-8480-BD52DC31A229}"/>
              </a:ext>
            </a:extLst>
          </p:cNvPr>
          <p:cNvSpPr txBox="1"/>
          <p:nvPr/>
        </p:nvSpPr>
        <p:spPr>
          <a:xfrm>
            <a:off x="8986740" y="3480074"/>
            <a:ext cx="3016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537DC2-4E12-4C91-9F00-2743BD4BEDE9}"/>
              </a:ext>
            </a:extLst>
          </p:cNvPr>
          <p:cNvSpPr txBox="1"/>
          <p:nvPr/>
        </p:nvSpPr>
        <p:spPr>
          <a:xfrm>
            <a:off x="9028868" y="5655384"/>
            <a:ext cx="3016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DDE766-68AB-4259-B4F0-F4C394B51BAA}"/>
              </a:ext>
            </a:extLst>
          </p:cNvPr>
          <p:cNvSpPr txBox="1"/>
          <p:nvPr/>
        </p:nvSpPr>
        <p:spPr>
          <a:xfrm>
            <a:off x="7375842" y="3891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3DC10-FEC1-4EE0-8743-2D82FC5F31FF}"/>
              </a:ext>
            </a:extLst>
          </p:cNvPr>
          <p:cNvSpPr txBox="1"/>
          <p:nvPr/>
        </p:nvSpPr>
        <p:spPr>
          <a:xfrm>
            <a:off x="7356092" y="62393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7766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47</Words>
  <Application>Microsoft Office PowerPoint</Application>
  <PresentationFormat>Widescreen</PresentationFormat>
  <Paragraphs>12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2</cp:revision>
  <dcterms:created xsi:type="dcterms:W3CDTF">2020-12-23T15:19:05Z</dcterms:created>
  <dcterms:modified xsi:type="dcterms:W3CDTF">2020-12-23T15:23:26Z</dcterms:modified>
</cp:coreProperties>
</file>